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6" r:id="rId3"/>
    <p:sldId id="277" r:id="rId4"/>
    <p:sldId id="272" r:id="rId5"/>
    <p:sldId id="273" r:id="rId6"/>
    <p:sldId id="274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5" r:id="rId16"/>
    <p:sldId id="271" r:id="rId1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77688" autoAdjust="0"/>
  </p:normalViewPr>
  <p:slideViewPr>
    <p:cSldViewPr snapToGrid="0" showGuides="1">
      <p:cViewPr varScale="1">
        <p:scale>
          <a:sx n="116" d="100"/>
          <a:sy n="116" d="100"/>
        </p:scale>
        <p:origin x="330" y="96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C4B19-3128-4C80-B471-AB20AD436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5135649"/>
            <a:ext cx="1722351" cy="1722351"/>
          </a:xfrm>
          <a:prstGeom prst="rect">
            <a:avLst/>
          </a:prstGeom>
        </p:spPr>
      </p:pic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 Video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D3999-0EDB-47B2-88CD-25959981C0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" y="984223"/>
            <a:ext cx="3524830" cy="43583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B7A82-49DB-4BDC-AC7B-A4001CC06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34" y="990246"/>
            <a:ext cx="3566530" cy="4352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70654-5353-4B15-9EFC-E7B8B08F3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17" y="990246"/>
            <a:ext cx="3566530" cy="435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3F2CF-A058-41AA-A0C7-243D82387020}"/>
              </a:ext>
            </a:extLst>
          </p:cNvPr>
          <p:cNvSpPr txBox="1"/>
          <p:nvPr/>
        </p:nvSpPr>
        <p:spPr>
          <a:xfrm>
            <a:off x="1308672" y="614891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Before/Reference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A1C94-0716-4F82-B5D5-E78D1D238CA7}"/>
              </a:ext>
            </a:extLst>
          </p:cNvPr>
          <p:cNvSpPr txBox="1"/>
          <p:nvPr/>
        </p:nvSpPr>
        <p:spPr>
          <a:xfrm>
            <a:off x="5527590" y="614891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Test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25010-8568-4CA0-A9F5-5726F1FC10D6}"/>
              </a:ext>
            </a:extLst>
          </p:cNvPr>
          <p:cNvSpPr txBox="1"/>
          <p:nvPr/>
        </p:nvSpPr>
        <p:spPr>
          <a:xfrm>
            <a:off x="9015982" y="614891"/>
            <a:ext cx="22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Page Differences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BEDA6-E4E4-42A7-BB79-9F2CE6A34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90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37168-11D1-46F3-9B2D-C7F5E23082F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23" y="217488"/>
            <a:ext cx="923995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 Scrubber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BB076-F052-492F-9BA6-516F7BC64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4963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stop7">
            <a:hlinkClick r:id="" action="ppaction://media"/>
            <a:extLst>
              <a:ext uri="{FF2B5EF4-FFF2-40B4-BE49-F238E27FC236}">
                <a16:creationId xmlns:a16="http://schemas.microsoft.com/office/drawing/2014/main" id="{E7D53DB6-205C-4AF0-97D0-963EB1439DA0}"/>
              </a:ext>
            </a:extLst>
          </p:cNvPr>
          <p:cNvPicPr>
            <a:picLocks noGrp="1" noChangeAspect="1"/>
          </p:cNvPicPr>
          <p:nvPr>
            <p:ph sz="half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17629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E4A1-279B-48E4-8916-B7FDD36F2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1147665"/>
            <a:ext cx="5228909" cy="3642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website that shows both </a:t>
            </a:r>
            <a:r>
              <a:rPr lang="en-US" dirty="0" err="1"/>
              <a:t>Codeception</a:t>
            </a:r>
            <a:r>
              <a:rPr lang="en-US" dirty="0"/>
              <a:t> and Backstop reports along with the 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Keeps a record of the test results of 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again. Done with                    </a:t>
            </a:r>
            <a:r>
              <a:rPr lang="en-US" sz="1800" b="1" dirty="0"/>
              <a:t>No Click of A Button!!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Apache2 Webpage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1B4DB-9424-4FC0-8D09-538D4066D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27" y="267988"/>
            <a:ext cx="6445316" cy="50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9C49C-6D6A-4B3E-98EA-CF2684A7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3D43F0-0CD9-44F5-8DDC-63F276EDC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85" y="0"/>
            <a:ext cx="2808715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F63C2D-2778-45B3-9C71-2730D490E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21107" y="3200400"/>
            <a:ext cx="36576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C5E8B-077E-4D59-9C9F-9B016148F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657600" cy="274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2ECFF-CD64-47A0-9FF8-DB4E7430E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07" y="0"/>
            <a:ext cx="36576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2B29DE-EE59-4F05-AB7B-79D672C26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43200"/>
            <a:ext cx="3657600" cy="274320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3CA3BAF-5480-4103-A0DC-F727B1E274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2743200"/>
            <a:ext cx="3094182" cy="27432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38A4F-B699-4A6C-BF69-2722B978E7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1257" y="352123"/>
            <a:ext cx="2816979" cy="21127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715A1D-B65F-4E02-991F-2856EF4389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" y="27432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9FD81-1489-4300-B86E-45B2C5B1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1662E0-8F6D-4870-B1E8-D4CDD0DBF2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4046" y="517496"/>
            <a:ext cx="9418073" cy="4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EFA72-8932-4161-832B-1AA8AABFA15F}"/>
              </a:ext>
            </a:extLst>
          </p:cNvPr>
          <p:cNvSpPr txBox="1">
            <a:spLocks/>
          </p:cNvSpPr>
          <p:nvPr/>
        </p:nvSpPr>
        <p:spPr>
          <a:xfrm>
            <a:off x="370230" y="3680025"/>
            <a:ext cx="10482609" cy="183958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0" i="0" kern="1200">
                <a:solidFill>
                  <a:srgbClr val="0096D6"/>
                </a:solidFill>
                <a:latin typeface="Gotham-Book" panose="02000604040000020004" pitchFamily="2" charset="0"/>
                <a:ea typeface="+mj-ea"/>
                <a:cs typeface="Gotham-Book"/>
              </a:defRPr>
            </a:lvl1pPr>
          </a:lstStyle>
          <a:p>
            <a:r>
              <a:rPr lang="en-US" sz="3600" b="1" dirty="0"/>
              <a:t>Project: Test Automation System</a:t>
            </a:r>
          </a:p>
          <a:p>
            <a:endParaRPr lang="en-US" sz="3000" b="1" dirty="0"/>
          </a:p>
          <a:p>
            <a:r>
              <a:rPr lang="en-US" sz="3000" b="1" dirty="0"/>
              <a:t>Abstract: Implement fully automated testing suites to ensure the functionality and user acceptability of critical web pages on 911memorial.org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7BEE6F30-7B86-4C7D-8EAF-4D40B8985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971" y="253678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5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BA445-053E-4FD5-AB6E-786F5008B13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5156" y="1095632"/>
            <a:ext cx="4742877" cy="3693366"/>
          </a:xfrm>
        </p:spPr>
        <p:txBody>
          <a:bodyPr/>
          <a:lstStyle/>
          <a:p>
            <a:r>
              <a:rPr lang="en-US" sz="2400" b="1" dirty="0"/>
              <a:t>Abstract: Implement fully automated testing suites to ensure the functionality and user acceptability of critical web pages on 911memorial.org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23BD3-B68E-4AF4-997D-D73E43E5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Project: Test Automation System</a:t>
            </a:r>
            <a:endParaRPr lang="en-US" dirty="0"/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21E4BDAD-3D4D-4DD7-8C4D-D6EC400B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83" y="1167275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217488"/>
            <a:ext cx="4248606" cy="519758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Test Automation is a system of software that control and execute test suites then report on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Automates repetitive but necessary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critical part of continuous integration because our website and applications are constantly updating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5D52-CDB5-4711-A73E-CB9B53FB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45" y="563485"/>
            <a:ext cx="8748584" cy="4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5541947" cy="51975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real-time and scheduled(every day) reassurance that our web pages and functions are working properly</a:t>
            </a:r>
          </a:p>
          <a:p>
            <a:pPr marL="795338" lvl="3" indent="-285750">
              <a:buFont typeface="Arial" panose="020B0604020202020204" pitchFamily="34" charset="0"/>
              <a:buChar char="•"/>
            </a:pPr>
            <a:r>
              <a:rPr lang="en-US" dirty="0"/>
              <a:t>For Example: Make Donation page and membership join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Significantly reduce the amount of time the developer team spends on testing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the need for the developer team to manually check existing web pages for unexpected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 all of the above with NO click of a button!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934E-8D61-43F2-8EC2-1E0EE6CE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5" y="794106"/>
            <a:ext cx="6309325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F2DDA-A1AA-4247-8F0A-4D83AA0E1DA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217488"/>
            <a:ext cx="4281558" cy="51975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possible </a:t>
            </a:r>
            <a:r>
              <a:rPr lang="en-US" dirty="0">
                <a:latin typeface="+mj-lt"/>
              </a:rPr>
              <a:t>directions</a:t>
            </a:r>
            <a:r>
              <a:rPr lang="en-US" dirty="0"/>
              <a:t> to take to achieve test automation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similar technologies and services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best available tools that fit our needs the most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07910-683B-4510-BDBC-2252551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Contractors Sending in Their Bids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16E8A-1BB2-462D-8F94-942B8E3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1013254"/>
            <a:ext cx="2990239" cy="295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CC40F-8CBD-4169-97D7-9A821CF2A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41" y="2819856"/>
            <a:ext cx="1885950" cy="242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135C2-2E40-44BB-92A7-A5C8E71CB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187" y="4196830"/>
            <a:ext cx="2202296" cy="1350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694A5-1773-4B86-9B91-287779436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18" y="3244216"/>
            <a:ext cx="2265927" cy="190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8C68E-241B-473C-9B5B-EA3FE7FA9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82" y="2946031"/>
            <a:ext cx="1445363" cy="1473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FE4DB-882B-4987-94E9-181A98101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88" y="259268"/>
            <a:ext cx="3356163" cy="1050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DDF9-C481-492D-A42C-ED8D474673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58" y="342824"/>
            <a:ext cx="3080918" cy="23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Approaches: User Acceptance Tests and Visual Regression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8F457-7613-404F-A661-E2F6B8003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85" y="0"/>
            <a:ext cx="9374660" cy="5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27F6EA-F564-4532-89F6-099BF897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6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4" y="444843"/>
            <a:ext cx="5913512" cy="5003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dirty="0"/>
              <a:t>User Acceptance Tests Catching Errors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C19D6-5489-4305-A1A1-5787E4E55CC3}"/>
              </a:ext>
            </a:extLst>
          </p:cNvPr>
          <p:cNvSpPr txBox="1"/>
          <p:nvPr/>
        </p:nvSpPr>
        <p:spPr>
          <a:xfrm>
            <a:off x="463751" y="518984"/>
            <a:ext cx="44871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Codeception</a:t>
            </a:r>
            <a:r>
              <a:rPr lang="en-US" dirty="0"/>
              <a:t> is a full stack testing framework written in 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automatically control your web browser to perform certain tasks on websites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Filling out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assertions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Interacting with dynamic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reports that report any errors in the execution and provides snapshots of where the error occurred </a:t>
            </a:r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D15AB-81E6-4C0C-B7A5-2BE258CA5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90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6E18-3304-40FB-A9CA-71EFAFE7CDC5}"/>
              </a:ext>
            </a:extLst>
          </p:cNvPr>
          <p:cNvSpPr txBox="1"/>
          <p:nvPr/>
        </p:nvSpPr>
        <p:spPr>
          <a:xfrm>
            <a:off x="8768941" y="661545"/>
            <a:ext cx="20683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 of report showing a successful test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4362</TotalTime>
  <Words>346</Words>
  <Application>Microsoft Office PowerPoint</Application>
  <PresentationFormat>Widescreen</PresentationFormat>
  <Paragraphs>45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PowerPoint Presentation</vt:lpstr>
      <vt:lpstr>Project: Test Automation System</vt:lpstr>
      <vt:lpstr>What is Test Automation?</vt:lpstr>
      <vt:lpstr>Why Test Automation</vt:lpstr>
      <vt:lpstr>Contractors Sending in Their Bids</vt:lpstr>
      <vt:lpstr>2 Approaches: User Acceptance Tests and Visual Regression Tests</vt:lpstr>
      <vt:lpstr>User Acceptance Tests Catching Errors</vt:lpstr>
      <vt:lpstr>User Acceptance Tests Report</vt:lpstr>
      <vt:lpstr>User Acceptance Tests Video</vt:lpstr>
      <vt:lpstr>Visual Regression Tests Report</vt:lpstr>
      <vt:lpstr>Visual Regression Tests Scrubber</vt:lpstr>
      <vt:lpstr>Visual Regression Tests Video</vt:lpstr>
      <vt:lpstr>Apache2 Webpage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53</cp:revision>
  <cp:lastPrinted>2018-07-27T16:06:09Z</cp:lastPrinted>
  <dcterms:created xsi:type="dcterms:W3CDTF">2018-07-23T19:17:07Z</dcterms:created>
  <dcterms:modified xsi:type="dcterms:W3CDTF">2018-07-27T17:00:56Z</dcterms:modified>
</cp:coreProperties>
</file>